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8" r:id="rId12"/>
    <p:sldId id="266" r:id="rId13"/>
    <p:sldId id="267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205B1-BF6B-EE40-978D-523B1269B797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31D9C-0C4E-6448-9CC9-368B5C333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8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much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31D9C-0C4E-6448-9CC9-368B5C333B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1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7E75-A864-DD46-8BE4-DDA345F9BAD1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E1355C-EC63-CD4F-84BD-80DFCFAD8E1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7E75-A864-DD46-8BE4-DDA345F9BAD1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55C-EC63-CD4F-84BD-80DFCFAD8E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7E75-A864-DD46-8BE4-DDA345F9BAD1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55C-EC63-CD4F-84BD-80DFCFAD8E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7E75-A864-DD46-8BE4-DDA345F9BAD1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55C-EC63-CD4F-84BD-80DFCFAD8E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7E75-A864-DD46-8BE4-DDA345F9BAD1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55C-EC63-CD4F-84BD-80DFCFAD8E1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7E75-A864-DD46-8BE4-DDA345F9BAD1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55C-EC63-CD4F-84BD-80DFCFAD8E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7E75-A864-DD46-8BE4-DDA345F9BAD1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55C-EC63-CD4F-84BD-80DFCFAD8E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7E75-A864-DD46-8BE4-DDA345F9BAD1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55C-EC63-CD4F-84BD-80DFCFAD8E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7E75-A864-DD46-8BE4-DDA345F9BAD1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55C-EC63-CD4F-84BD-80DFCFAD8E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7E75-A864-DD46-8BE4-DDA345F9BAD1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55C-EC63-CD4F-84BD-80DFCFAD8E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7E75-A864-DD46-8BE4-DDA345F9BAD1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355C-EC63-CD4F-84BD-80DFCFAD8E1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FF37E75-A864-DD46-8BE4-DDA345F9BAD1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6E1355C-EC63-CD4F-84BD-80DFCFAD8E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Foundation of intentional instruction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7223" y="6025451"/>
            <a:ext cx="3213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Mentor/Mentee Meeting  October 2029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8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Teacher benefits of using 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7" y="1752600"/>
            <a:ext cx="8692443" cy="4373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Know what to assess</a:t>
            </a:r>
          </a:p>
          <a:p>
            <a:pPr lvl="2"/>
            <a:r>
              <a:rPr lang="en-US" b="1" dirty="0" smtClean="0"/>
              <a:t>select appropriate assessments</a:t>
            </a:r>
          </a:p>
          <a:p>
            <a:r>
              <a:rPr lang="en-US" sz="2800" b="1" dirty="0" smtClean="0"/>
              <a:t>Clarity on what instructional activities to plan</a:t>
            </a:r>
          </a:p>
          <a:p>
            <a:pPr lvl="2"/>
            <a:r>
              <a:rPr lang="en-US" b="1" dirty="0" smtClean="0"/>
              <a:t>Intentional Teaching</a:t>
            </a:r>
          </a:p>
          <a:p>
            <a:r>
              <a:rPr lang="en-US" sz="2800" b="1" dirty="0" smtClean="0"/>
              <a:t>Know what your assessments reflect at a finer grain</a:t>
            </a:r>
          </a:p>
          <a:p>
            <a:pPr lvl="2"/>
            <a:r>
              <a:rPr lang="en-US" b="1" dirty="0" smtClean="0"/>
              <a:t>Reflects exactly what you will teach and what students will learn</a:t>
            </a:r>
          </a:p>
          <a:p>
            <a:pPr lvl="2"/>
            <a:r>
              <a:rPr lang="en-US" b="1" dirty="0" smtClean="0"/>
              <a:t>Able to use assessments to further learning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330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10-17 16.11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2" y="537767"/>
            <a:ext cx="8833556" cy="57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76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9-10-17 16.07.03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r="-703"/>
          <a:stretch/>
        </p:blipFill>
        <p:spPr>
          <a:xfrm>
            <a:off x="620889" y="522147"/>
            <a:ext cx="7775222" cy="5764001"/>
          </a:xfrm>
        </p:spPr>
      </p:pic>
    </p:spTree>
    <p:extLst>
      <p:ext uri="{BB962C8B-B14F-4D97-AF65-F5344CB8AC3E}">
        <p14:creationId xmlns:p14="http://schemas.microsoft.com/office/powerpoint/2010/main" val="427768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Attributes of clear </a:t>
            </a:r>
            <a:br>
              <a:rPr lang="en-US" dirty="0" smtClean="0"/>
            </a:br>
            <a:r>
              <a:rPr lang="en-US" dirty="0" smtClean="0"/>
              <a:t>learning targets</a:t>
            </a:r>
            <a:endParaRPr lang="en-US" dirty="0"/>
          </a:p>
        </p:txBody>
      </p:sp>
      <p:pic>
        <p:nvPicPr>
          <p:cNvPr id="4" name="Content Placeholder 3" descr="Screenshot 2019-10-17 16.08.3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r="-88"/>
          <a:stretch/>
        </p:blipFill>
        <p:spPr>
          <a:xfrm>
            <a:off x="1397000" y="1653822"/>
            <a:ext cx="6293556" cy="5001562"/>
          </a:xfrm>
        </p:spPr>
      </p:pic>
    </p:spTree>
    <p:extLst>
      <p:ext uri="{BB962C8B-B14F-4D97-AF65-F5344CB8AC3E}">
        <p14:creationId xmlns:p14="http://schemas.microsoft.com/office/powerpoint/2010/main" val="113822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19-10-17 16.14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0" y="448028"/>
            <a:ext cx="8828587" cy="5774972"/>
          </a:xfrm>
          <a:prstGeom prst="rect">
            <a:avLst/>
          </a:prstGeom>
        </p:spPr>
      </p:pic>
      <p:pic>
        <p:nvPicPr>
          <p:cNvPr id="6" name="Picture 5" descr="download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476" y="5496039"/>
            <a:ext cx="1298221" cy="11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5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9-10-17 16.15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7" y="564443"/>
            <a:ext cx="8812061" cy="5672667"/>
          </a:xfrm>
          <a:prstGeom prst="rect">
            <a:avLst/>
          </a:prstGeom>
        </p:spPr>
      </p:pic>
      <p:pic>
        <p:nvPicPr>
          <p:cNvPr id="3" name="Picture 2" descr="download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5495620"/>
            <a:ext cx="1368777" cy="123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70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9-10-17 16.19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82222"/>
            <a:ext cx="8904111" cy="614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83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9-10-17 16.2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2" y="127000"/>
            <a:ext cx="8719961" cy="653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21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9-10-17 16.17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2" y="179916"/>
            <a:ext cx="8850489" cy="631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7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learning targets?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S</a:t>
            </a:r>
            <a:r>
              <a:rPr lang="en-US" sz="3200" b="1" dirty="0" smtClean="0"/>
              <a:t>hort </a:t>
            </a:r>
            <a:r>
              <a:rPr lang="en-US" sz="3200" b="1" dirty="0"/>
              <a:t>term goals or </a:t>
            </a:r>
            <a:r>
              <a:rPr lang="en-US" sz="3200" b="1" dirty="0" smtClean="0"/>
              <a:t>statements</a:t>
            </a:r>
          </a:p>
          <a:p>
            <a:r>
              <a:rPr lang="en-US" sz="3200" b="1" dirty="0"/>
              <a:t>C</a:t>
            </a:r>
            <a:r>
              <a:rPr lang="en-US" sz="3200" b="1" dirty="0" smtClean="0"/>
              <a:t>onnected to standards </a:t>
            </a:r>
            <a:endParaRPr lang="en-US" sz="3200" b="1" dirty="0"/>
          </a:p>
          <a:p>
            <a:r>
              <a:rPr lang="en-US" sz="3200" b="1" dirty="0"/>
              <a:t>C</a:t>
            </a:r>
            <a:r>
              <a:rPr lang="en-US" sz="3200" b="1" dirty="0" smtClean="0"/>
              <a:t>learly </a:t>
            </a:r>
            <a:r>
              <a:rPr lang="en-US" sz="3200" b="1" dirty="0"/>
              <a:t>state what you expect students to know and be able to do at the end of the lesson(s). </a:t>
            </a:r>
            <a:endParaRPr lang="en-US" sz="3200" b="1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0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2019-10-16 08.01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74" r="-328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079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I can </a:t>
            </a:r>
            <a:r>
              <a:rPr lang="en-US" sz="4000" b="1" dirty="0"/>
              <a:t>describe the attributes of </a:t>
            </a:r>
            <a:r>
              <a:rPr lang="en-US" sz="4000" b="1" dirty="0" smtClean="0"/>
              <a:t>clear learning targets and explain why they are essential to effective teaching and learning.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709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Tomorrow’s Learning target might be</a:t>
            </a:r>
            <a:r>
              <a:rPr lang="mr-IN" dirty="0" smtClean="0"/>
              <a:t>…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 can develop an effective learning target based on academic standards using student friendly language.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462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this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4" name="Content Placeholder 3" descr="Screenshot 2019-10-16 08.10.2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2" b="-1"/>
          <a:stretch/>
        </p:blipFill>
        <p:spPr>
          <a:xfrm>
            <a:off x="1001414" y="1611851"/>
            <a:ext cx="7293850" cy="5172511"/>
          </a:xfrm>
        </p:spPr>
      </p:pic>
    </p:spTree>
    <p:extLst>
      <p:ext uri="{BB962C8B-B14F-4D97-AF65-F5344CB8AC3E}">
        <p14:creationId xmlns:p14="http://schemas.microsoft.com/office/powerpoint/2010/main" val="374501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learning targets?</a:t>
            </a:r>
            <a:endParaRPr lang="en-US" dirty="0"/>
          </a:p>
        </p:txBody>
      </p:sp>
      <p:pic>
        <p:nvPicPr>
          <p:cNvPr id="4" name="Content Placeholder 3" descr="Screenshot 2019-10-17 15.52.5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r="-220"/>
          <a:stretch/>
        </p:blipFill>
        <p:spPr>
          <a:xfrm>
            <a:off x="1044223" y="1752600"/>
            <a:ext cx="7126111" cy="4908110"/>
          </a:xfrm>
        </p:spPr>
      </p:pic>
    </p:spTree>
    <p:extLst>
      <p:ext uri="{BB962C8B-B14F-4D97-AF65-F5344CB8AC3E}">
        <p14:creationId xmlns:p14="http://schemas.microsoft.com/office/powerpoint/2010/main" val="1843057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Intentional Teaching means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b="1" dirty="0" smtClean="0"/>
              <a:t>All instruction and classroom activities are aimed at specific learning targets.</a:t>
            </a:r>
            <a:endParaRPr lang="en-US" sz="4000" b="1" dirty="0"/>
          </a:p>
        </p:txBody>
      </p:sp>
      <p:pic>
        <p:nvPicPr>
          <p:cNvPr id="5" name="Picture 4" descr="downloa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89" y="3882672"/>
            <a:ext cx="29972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Benefits of using 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Teachers explain intended learning in student-friendly terms at the outset of a </a:t>
            </a:r>
            <a:r>
              <a:rPr lang="en-US" dirty="0" smtClean="0"/>
              <a:t>lesson</a:t>
            </a:r>
            <a:endParaRPr lang="en-US" i="1" dirty="0" smtClean="0"/>
          </a:p>
          <a:p>
            <a:pPr lvl="2"/>
            <a:r>
              <a:rPr lang="en-US" i="1" dirty="0" smtClean="0"/>
              <a:t>“Students can hit any target they can see that holds still for them.” </a:t>
            </a:r>
            <a:r>
              <a:rPr lang="en-US" i="1" dirty="0"/>
              <a:t> </a:t>
            </a:r>
            <a:r>
              <a:rPr lang="en-US" i="1" dirty="0" smtClean="0"/>
              <a:t> ~Rick </a:t>
            </a:r>
            <a:r>
              <a:rPr lang="en-US" i="1" dirty="0" err="1" smtClean="0"/>
              <a:t>Stiggens</a:t>
            </a:r>
            <a:endParaRPr lang="en-US" i="1" dirty="0" smtClean="0"/>
          </a:p>
          <a:p>
            <a:r>
              <a:rPr lang="en-US" dirty="0" smtClean="0"/>
              <a:t>Statements are POSTED and referred to during the lesson</a:t>
            </a:r>
          </a:p>
          <a:p>
            <a:pPr lvl="2"/>
            <a:r>
              <a:rPr lang="en-US" dirty="0" smtClean="0"/>
              <a:t>BIG enough to see!</a:t>
            </a:r>
          </a:p>
          <a:p>
            <a:pPr lvl="2"/>
            <a:r>
              <a:rPr lang="en-US" i="1" dirty="0" smtClean="0"/>
              <a:t>“Students who can identify what they are learning significantly outscore those who cannot.”  ~Robert </a:t>
            </a:r>
            <a:r>
              <a:rPr lang="en-US" i="1" dirty="0" err="1" smtClean="0"/>
              <a:t>Marzano</a:t>
            </a:r>
            <a:endParaRPr lang="en-US" i="1" dirty="0" smtClean="0"/>
          </a:p>
          <a:p>
            <a:r>
              <a:rPr lang="en-US" dirty="0" smtClean="0"/>
              <a:t>Students can decide if they have met the intended learning of the learning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88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1948</TotalTime>
  <Words>264</Words>
  <Application>Microsoft Macintosh PowerPoint</Application>
  <PresentationFormat>On-screen Show (4:3)</PresentationFormat>
  <Paragraphs>33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Apothecary</vt:lpstr>
      <vt:lpstr>Learning Targets</vt:lpstr>
      <vt:lpstr>What are learning targets?</vt:lpstr>
      <vt:lpstr>PowerPoint Presentation</vt:lpstr>
      <vt:lpstr>Today’s Learning target</vt:lpstr>
      <vt:lpstr>Tomorrow’s Learning target might be…..</vt:lpstr>
      <vt:lpstr>What’s wrong with this…</vt:lpstr>
      <vt:lpstr>Why use learning targets?</vt:lpstr>
      <vt:lpstr>Intentional Teaching means…</vt:lpstr>
      <vt:lpstr>Student Benefits of using learning targets</vt:lpstr>
      <vt:lpstr>Teacher benefits of using Learning targets</vt:lpstr>
      <vt:lpstr>PowerPoint Presentation</vt:lpstr>
      <vt:lpstr>PowerPoint Presentation</vt:lpstr>
      <vt:lpstr>Attributes of clear  learning targets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Targets</dc:title>
  <dc:creator>LP School</dc:creator>
  <cp:lastModifiedBy>LP School</cp:lastModifiedBy>
  <cp:revision>8</cp:revision>
  <dcterms:created xsi:type="dcterms:W3CDTF">2019-10-16T12:56:10Z</dcterms:created>
  <dcterms:modified xsi:type="dcterms:W3CDTF">2019-10-17T21:24:55Z</dcterms:modified>
</cp:coreProperties>
</file>